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60" r:id="rId7"/>
    <p:sldId id="273" r:id="rId8"/>
    <p:sldId id="274" r:id="rId9"/>
    <p:sldId id="271" r:id="rId10"/>
    <p:sldId id="261" r:id="rId11"/>
    <p:sldId id="272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  <p:pic>
        <p:nvPicPr>
          <p:cNvPr id="10" name="Picture 9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C413A6D-372A-4E11-8BDE-206898336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78" y="4725185"/>
            <a:ext cx="2326924" cy="174519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458E0A4A-2BDF-4BE2-8A2E-DD71A38C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877" y="4725185"/>
            <a:ext cx="2356921" cy="1767690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BAB46BD0-2E1D-4A79-AAFE-2B1776F7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86" y="4747682"/>
            <a:ext cx="2326924" cy="1745193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6CC54174-CB0D-4F1C-B2E1-9E46C6FEE0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23" y="4107235"/>
            <a:ext cx="3954991" cy="23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48754462-241E-43CF-8317-E69328241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1" y="2792394"/>
            <a:ext cx="5435187" cy="1533421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DB2D8D7-C0A5-4970-8CBD-1C99CE018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177" y="1376720"/>
            <a:ext cx="5435187" cy="132335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5CA3BA-D60B-45EE-8390-ADB240D64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0" y="4325815"/>
            <a:ext cx="5407559" cy="1463040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486" y="2898249"/>
            <a:ext cx="2513215" cy="296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</p:txBody>
      </p:sp>
      <p:pic>
        <p:nvPicPr>
          <p:cNvPr id="5" name="Picture 4" descr="A picture containing text, water, distance&#10;&#10;Description automatically generated">
            <a:extLst>
              <a:ext uri="{FF2B5EF4-FFF2-40B4-BE49-F238E27FC236}">
                <a16:creationId xmlns:a16="http://schemas.microsoft.com/office/drawing/2014/main" id="{4C006F98-5C26-41D6-B823-16D251A7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43" y="4001294"/>
            <a:ext cx="3625644" cy="22377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045" y="3679012"/>
            <a:ext cx="3751817" cy="281386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/>
          <p:nvPr/>
        </p:nvCxnSpPr>
        <p:spPr>
          <a:xfrm>
            <a:off x="4854633" y="5065222"/>
            <a:ext cx="124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348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Computer vision</vt:lpstr>
      <vt:lpstr>Rule based visual approach</vt:lpstr>
      <vt:lpstr>Crossing the reality gap</vt:lpstr>
      <vt:lpstr>Physical robot implementation</vt:lpstr>
      <vt:lpstr>Wheg design</vt:lpstr>
      <vt:lpstr>Back bending</vt:lpstr>
      <vt:lpstr>Conclusions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22</cp:revision>
  <dcterms:created xsi:type="dcterms:W3CDTF">2022-04-21T09:40:11Z</dcterms:created>
  <dcterms:modified xsi:type="dcterms:W3CDTF">2022-04-26T09:17:22Z</dcterms:modified>
</cp:coreProperties>
</file>

<file path=docProps/thumbnail.jpeg>
</file>